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82" r:id="rId3"/>
    <p:sldId id="289" r:id="rId4"/>
    <p:sldId id="283" r:id="rId5"/>
    <p:sldId id="284" r:id="rId6"/>
    <p:sldId id="285" r:id="rId7"/>
    <p:sldId id="291" r:id="rId8"/>
    <p:sldId id="261" r:id="rId9"/>
    <p:sldId id="290" r:id="rId10"/>
    <p:sldId id="293" r:id="rId11"/>
    <p:sldId id="292" r:id="rId12"/>
    <p:sldId id="269" r:id="rId13"/>
    <p:sldId id="287" r:id="rId14"/>
    <p:sldId id="286" r:id="rId15"/>
    <p:sldId id="288" r:id="rId16"/>
    <p:sldId id="267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C11E"/>
    <a:srgbClr val="FF933B"/>
    <a:srgbClr val="46B1E1"/>
    <a:srgbClr val="7EBEAD"/>
    <a:srgbClr val="929AA9"/>
    <a:srgbClr val="586D3D"/>
    <a:srgbClr val="B13607"/>
    <a:srgbClr val="4E0246"/>
    <a:srgbClr val="8C6F8D"/>
    <a:srgbClr val="A58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5" autoAdjust="0"/>
    <p:restoredTop sz="94694"/>
  </p:normalViewPr>
  <p:slideViewPr>
    <p:cSldViewPr snapToGrid="0">
      <p:cViewPr varScale="1">
        <p:scale>
          <a:sx n="91" d="100"/>
          <a:sy n="91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137909" y="91238"/>
            <a:ext cx="10064455" cy="7236825"/>
            <a:chOff x="0" y="-25910"/>
            <a:chExt cx="10064455" cy="723682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-25910"/>
              <a:ext cx="10064455" cy="7236825"/>
              <a:chOff x="-700543" y="-395858"/>
              <a:chExt cx="10064455" cy="723682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95858"/>
                <a:ext cx="9395719" cy="4633940"/>
                <a:chOff x="-1037294" y="-618998"/>
                <a:chExt cx="12910534" cy="7246038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08592" y="1800880"/>
                  <a:ext cx="268279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5976809" y="1060983"/>
                  <a:ext cx="0" cy="73989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5946280" y="1051701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627299" y="1347808"/>
                  <a:ext cx="849581" cy="926670"/>
                </a:xfrm>
                <a:prstGeom prst="arc">
                  <a:avLst>
                    <a:gd name="adj1" fmla="val 16242841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6783558" y="572373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8473234" y="-618998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01447" y="1051701"/>
                  <a:ext cx="80287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4204963" y="858589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Primary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Secondary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15222" y="367205"/>
                  <a:ext cx="234087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15232" y="843174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28998" y="1521408"/>
                  <a:ext cx="1795060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Achaeplastida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45511" y="234832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183" y="414804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5734" y="414804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36" y="158933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796" y="1589336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39"/>
          <a:stretch/>
        </p:blipFill>
        <p:spPr>
          <a:xfrm>
            <a:off x="-778941" y="593073"/>
            <a:ext cx="9209121" cy="5821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8" name="Picture 7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3D488A4-500F-C7E4-780D-E4058BC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5" r="11434"/>
          <a:stretch/>
        </p:blipFill>
        <p:spPr>
          <a:xfrm>
            <a:off x="1" y="593073"/>
            <a:ext cx="7597202" cy="58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4198" r="11167" b="9718"/>
          <a:stretch/>
        </p:blipFill>
        <p:spPr>
          <a:xfrm>
            <a:off x="385030" y="0"/>
            <a:ext cx="6379225" cy="4141075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000462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856" y="1000462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45306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16928</TotalTime>
  <Words>310</Words>
  <Application>Microsoft Office PowerPoint</Application>
  <PresentationFormat>Widescreen</PresentationFormat>
  <Paragraphs>143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71</cp:revision>
  <dcterms:created xsi:type="dcterms:W3CDTF">2025-03-18T16:01:18Z</dcterms:created>
  <dcterms:modified xsi:type="dcterms:W3CDTF">2025-05-15T20:51:46Z</dcterms:modified>
</cp:coreProperties>
</file>

<file path=docProps/thumbnail.jpeg>
</file>